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1" r:id="rId3"/>
    <p:sldId id="268" r:id="rId4"/>
    <p:sldId id="258" r:id="rId5"/>
    <p:sldId id="259" r:id="rId6"/>
    <p:sldId id="272" r:id="rId7"/>
    <p:sldId id="264" r:id="rId8"/>
    <p:sldId id="266" r:id="rId9"/>
    <p:sldId id="260" r:id="rId10"/>
    <p:sldId id="265" r:id="rId11"/>
    <p:sldId id="267" r:id="rId12"/>
    <p:sldId id="269" r:id="rId13"/>
    <p:sldId id="270" r:id="rId14"/>
    <p:sldId id="274" r:id="rId15"/>
    <p:sldId id="26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B03B7-C2C2-4385-8290-82AD73354643}" v="30" dt="2023-01-30T09:37:15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24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53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68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16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5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83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4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5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67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59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6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B1E-2134-4451-A15E-416CDF1B1FA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A6601B-2DB5-4470-8D2B-886C44BC7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515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8DEB32-BE97-2BBB-BF4F-18E4F4613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4318" r="5429" b="5016"/>
          <a:stretch/>
        </p:blipFill>
        <p:spPr>
          <a:xfrm>
            <a:off x="2647406" y="-3761"/>
            <a:ext cx="6775268" cy="6861761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3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darstellend, draußen, Gras enthält.&#10;&#10;Automatisch generierte Beschreibung">
            <a:extLst>
              <a:ext uri="{FF2B5EF4-FFF2-40B4-BE49-F238E27FC236}">
                <a16:creationId xmlns:a16="http://schemas.microsoft.com/office/drawing/2014/main" id="{FB5BC01E-1E93-D65B-862D-9C6F40C28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FF8F2B04-11CA-88B0-9FC3-925F1CC56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Grafik 8" descr="Ein Bild, das Boden, Person, Gruppe enthält.&#10;&#10;Automatisch generierte Beschreibung">
            <a:extLst>
              <a:ext uri="{FF2B5EF4-FFF2-40B4-BE49-F238E27FC236}">
                <a16:creationId xmlns:a16="http://schemas.microsoft.com/office/drawing/2014/main" id="{5CE8D78C-B736-2D20-305E-9ECAB38F0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r="507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3" name="Grafik 2" descr="Ein Bild, das Gras, Himmel, draußen, Baum enthält.&#10;&#10;Automatisch generierte Beschreibung">
            <a:extLst>
              <a:ext uri="{FF2B5EF4-FFF2-40B4-BE49-F238E27FC236}">
                <a16:creationId xmlns:a16="http://schemas.microsoft.com/office/drawing/2014/main" id="{4E8D2A9F-EE7F-3A17-E434-AD4F5CE91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9564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2483FA-D254-5B64-558A-43FCE06F5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Himmel, Baum, draußen enthält.&#10;&#10;Automatisch generierte Beschreibung">
            <a:extLst>
              <a:ext uri="{FF2B5EF4-FFF2-40B4-BE49-F238E27FC236}">
                <a16:creationId xmlns:a16="http://schemas.microsoft.com/office/drawing/2014/main" id="{172B248B-C0E8-E40A-302B-9D608227B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r="546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11ADD0-2E81-3F7A-3EB6-494B03637318}"/>
              </a:ext>
            </a:extLst>
          </p:cNvPr>
          <p:cNvSpPr txBox="1"/>
          <p:nvPr/>
        </p:nvSpPr>
        <p:spPr>
          <a:xfrm>
            <a:off x="3776294" y="6270173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Auf dem Fußballplatz am Kicken</a:t>
            </a:r>
          </a:p>
        </p:txBody>
      </p:sp>
    </p:spTree>
    <p:extLst>
      <p:ext uri="{BB962C8B-B14F-4D97-AF65-F5344CB8AC3E}">
        <p14:creationId xmlns:p14="http://schemas.microsoft.com/office/powerpoint/2010/main" val="1123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0EF164D7-6066-6FFB-737C-8D2203407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538783-BE47-9069-6575-C97C5479CD98}"/>
              </a:ext>
            </a:extLst>
          </p:cNvPr>
          <p:cNvSpPr txBox="1"/>
          <p:nvPr/>
        </p:nvSpPr>
        <p:spPr>
          <a:xfrm>
            <a:off x="2691703" y="5803271"/>
            <a:ext cx="680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Treffen zum gemeinsamen Ausflug ins Freilichtmuseum Detmold</a:t>
            </a:r>
          </a:p>
        </p:txBody>
      </p:sp>
    </p:spTree>
    <p:extLst>
      <p:ext uri="{BB962C8B-B14F-4D97-AF65-F5344CB8AC3E}">
        <p14:creationId xmlns:p14="http://schemas.microsoft.com/office/powerpoint/2010/main" val="10684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EF1195-ABB1-705A-C519-E87AA359B9B6}"/>
              </a:ext>
            </a:extLst>
          </p:cNvPr>
          <p:cNvSpPr txBox="1"/>
          <p:nvPr/>
        </p:nvSpPr>
        <p:spPr>
          <a:xfrm>
            <a:off x="611165" y="443620"/>
            <a:ext cx="109696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Die Gesellschaft übernimmt gemeinsam soziale Verantwortung für Menschen in Not. In Zusammenarbeit</a:t>
            </a:r>
            <a:br>
              <a:rPr lang="de-DE" dirty="0"/>
            </a:br>
            <a:r>
              <a:rPr lang="de-DE" dirty="0"/>
              <a:t>mit der Bundesregierung und dem UNHCR kann die Zivilgesellschaft in dem Projekt gleichermaßen</a:t>
            </a:r>
            <a:br>
              <a:rPr lang="de-DE" dirty="0"/>
            </a:br>
            <a:r>
              <a:rPr lang="de-DE" dirty="0"/>
              <a:t>teilhaben, sich in der Flüchtlingshilfe engagieren und die Unterstützungsstrukturen kennenlernen.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Gesellschaft kann entscheidend dazu beitragen schutzbedürftige Flüchtlinge legal nach Deutschland</a:t>
            </a:r>
            <a:br>
              <a:rPr lang="de-DE" dirty="0"/>
            </a:br>
            <a:r>
              <a:rPr lang="de-DE" dirty="0"/>
              <a:t>zu holen, sich mit dem Thema auseinanderzusetzen und Ängste, Vorurteile oder sogar Hass abbauen.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3969C-9F09-8960-C9CC-E2EED1890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95" y="2549475"/>
            <a:ext cx="408301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458289-1B5E-99E5-1748-068CE828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362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C94230-71B3-F944-BD81-977788EFC1C9}"/>
              </a:ext>
            </a:extLst>
          </p:cNvPr>
          <p:cNvSpPr txBox="1"/>
          <p:nvPr/>
        </p:nvSpPr>
        <p:spPr>
          <a:xfrm>
            <a:off x="5087936" y="6305006"/>
            <a:ext cx="201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Wir sind ein Team</a:t>
            </a:r>
          </a:p>
        </p:txBody>
      </p:sp>
    </p:spTree>
    <p:extLst>
      <p:ext uri="{BB962C8B-B14F-4D97-AF65-F5344CB8AC3E}">
        <p14:creationId xmlns:p14="http://schemas.microsoft.com/office/powerpoint/2010/main" val="14448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7592078-DDCB-8A47-0E36-57E98CC325F8}"/>
              </a:ext>
            </a:extLst>
          </p:cNvPr>
          <p:cNvSpPr txBox="1"/>
          <p:nvPr/>
        </p:nvSpPr>
        <p:spPr>
          <a:xfrm>
            <a:off x="101779" y="261302"/>
            <a:ext cx="70671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SC Aleviten Paderborn e. V.</a:t>
            </a:r>
          </a:p>
          <a:p>
            <a:r>
              <a:rPr lang="de-DE" sz="3200" b="1" dirty="0">
                <a:solidFill>
                  <a:srgbClr val="00B050"/>
                </a:solidFill>
              </a:rPr>
              <a:t>Integration-Inklusion-Soziales-Sport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3C6897-1255-C7ED-60F4-A3FBF29AC60F}"/>
              </a:ext>
            </a:extLst>
          </p:cNvPr>
          <p:cNvSpPr txBox="1"/>
          <p:nvPr/>
        </p:nvSpPr>
        <p:spPr>
          <a:xfrm>
            <a:off x="727591" y="3132600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Hermann-Löns-Stadion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67D753-14FA-B424-591E-2A08FD3402AA}"/>
              </a:ext>
            </a:extLst>
          </p:cNvPr>
          <p:cNvSpPr txBox="1"/>
          <p:nvPr/>
        </p:nvSpPr>
        <p:spPr>
          <a:xfrm>
            <a:off x="727591" y="3515174"/>
            <a:ext cx="246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Vereinsheim: Halbzeit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CC1BB7-E94E-AD60-0A9E-B69ECA6CA4AC}"/>
              </a:ext>
            </a:extLst>
          </p:cNvPr>
          <p:cNvSpPr txBox="1"/>
          <p:nvPr/>
        </p:nvSpPr>
        <p:spPr>
          <a:xfrm>
            <a:off x="727591" y="3897748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Hermann-Löns-Straße 127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D115A50-D006-F8C1-EAF6-1A1510338A86}"/>
              </a:ext>
            </a:extLst>
          </p:cNvPr>
          <p:cNvSpPr txBox="1"/>
          <p:nvPr/>
        </p:nvSpPr>
        <p:spPr>
          <a:xfrm>
            <a:off x="717312" y="4280322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33104 Paderborn-</a:t>
            </a:r>
            <a:r>
              <a:rPr lang="de-DE" dirty="0" err="1"/>
              <a:t>Schloß</a:t>
            </a:r>
            <a:r>
              <a:rPr lang="de-DE" dirty="0"/>
              <a:t> Neuhaus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0B5CBB-7486-2010-70E3-04EAB2644E40}"/>
              </a:ext>
            </a:extLst>
          </p:cNvPr>
          <p:cNvSpPr txBox="1"/>
          <p:nvPr/>
        </p:nvSpPr>
        <p:spPr>
          <a:xfrm>
            <a:off x="727591" y="4662896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Tel.: 05254 9259600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E93809-4032-53BF-AF50-4D1182C54840}"/>
              </a:ext>
            </a:extLst>
          </p:cNvPr>
          <p:cNvSpPr txBox="1"/>
          <p:nvPr/>
        </p:nvSpPr>
        <p:spPr>
          <a:xfrm>
            <a:off x="727591" y="504547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Fax: 05254 9259601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C747E2-8600-627F-5417-20AD37A9E161}"/>
              </a:ext>
            </a:extLst>
          </p:cNvPr>
          <p:cNvSpPr txBox="1"/>
          <p:nvPr/>
        </p:nvSpPr>
        <p:spPr>
          <a:xfrm>
            <a:off x="717312" y="5428044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Email: team@scaleviten-paderborn.de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993922-4099-C8B1-DA48-059F22449CBA}"/>
              </a:ext>
            </a:extLst>
          </p:cNvPr>
          <p:cNvSpPr txBox="1"/>
          <p:nvPr/>
        </p:nvSpPr>
        <p:spPr>
          <a:xfrm>
            <a:off x="727591" y="581061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Email: info@scaleviten-paderborn.de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6E8992-E62C-26F4-4A1F-F67AF6C30DB0}"/>
              </a:ext>
            </a:extLst>
          </p:cNvPr>
          <p:cNvSpPr txBox="1"/>
          <p:nvPr/>
        </p:nvSpPr>
        <p:spPr>
          <a:xfrm>
            <a:off x="717312" y="6193192"/>
            <a:ext cx="429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Internet: www.scaleviten-paderborn.de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288B06-0443-8DAD-C311-43C0C1D14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2" y="196645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46DB655-E278-BBA6-08B4-AE77BF59D088}"/>
              </a:ext>
            </a:extLst>
          </p:cNvPr>
          <p:cNvSpPr txBox="1"/>
          <p:nvPr/>
        </p:nvSpPr>
        <p:spPr>
          <a:xfrm>
            <a:off x="288319" y="3154323"/>
            <a:ext cx="11615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Wir sind eine bunt gemischte Gruppe ehrenamtlich Engagierte mit und ohne Migrationshintergrund,</a:t>
            </a:r>
            <a:br>
              <a:rPr lang="de-DE" sz="2000" dirty="0"/>
            </a:br>
            <a:r>
              <a:rPr lang="de-DE" sz="2000" dirty="0"/>
              <a:t>verschiedenster Herkunft von 15 bis 65 Jahren, die an dem Projekt mitgewirkt haben.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455879-4DEB-F454-B8F0-59080675AA28}"/>
              </a:ext>
            </a:extLst>
          </p:cNvPr>
          <p:cNvSpPr txBox="1"/>
          <p:nvPr/>
        </p:nvSpPr>
        <p:spPr>
          <a:xfrm>
            <a:off x="985176" y="866722"/>
            <a:ext cx="10221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Neustart im Team (</a:t>
            </a:r>
            <a:r>
              <a:rPr lang="de-DE" sz="2000" dirty="0" err="1"/>
              <a:t>NesT</a:t>
            </a:r>
            <a:r>
              <a:rPr lang="de-DE" sz="2000" dirty="0"/>
              <a:t>) ist ein humanitäres Aufnahmeprogramm der Bundesregierung.</a:t>
            </a:r>
            <a:br>
              <a:rPr lang="de-DE" sz="2000" dirty="0"/>
            </a:br>
            <a:r>
              <a:rPr lang="de-DE" sz="2000" dirty="0"/>
              <a:t>Das Projekt erreicht besonders schutzbedürftige Flüchtlinge</a:t>
            </a:r>
            <a:br>
              <a:rPr lang="de-DE" sz="2000" dirty="0"/>
            </a:br>
            <a:r>
              <a:rPr lang="de-DE" sz="2000" dirty="0"/>
              <a:t>aus den Flüchtlingslagern Afrikas, die keine Zukunftsperspektive haben.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CD19C0C-CC19-8C22-1E37-06053D4C1163}"/>
              </a:ext>
            </a:extLst>
          </p:cNvPr>
          <p:cNvSpPr txBox="1"/>
          <p:nvPr/>
        </p:nvSpPr>
        <p:spPr>
          <a:xfrm>
            <a:off x="4516079" y="5688274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Wir sind ein Team!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C716B4-EB39-5001-07C1-EA07A0072CED}"/>
              </a:ext>
            </a:extLst>
          </p:cNvPr>
          <p:cNvSpPr txBox="1"/>
          <p:nvPr/>
        </p:nvSpPr>
        <p:spPr>
          <a:xfrm>
            <a:off x="2074705" y="4298123"/>
            <a:ext cx="804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Jeder bringt unterschiedliche Erfahrungen mit und spendet die Zeit,</a:t>
            </a:r>
            <a:br>
              <a:rPr lang="de-DE" sz="2000" dirty="0"/>
            </a:br>
            <a:r>
              <a:rPr lang="de-DE" sz="2000" dirty="0"/>
              <a:t>die er einbringen möchte und kann, das mit ganz viel Herz.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93B49D-0F59-7B02-401F-B80B8D42F983}"/>
              </a:ext>
            </a:extLst>
          </p:cNvPr>
          <p:cNvSpPr txBox="1"/>
          <p:nvPr/>
        </p:nvSpPr>
        <p:spPr>
          <a:xfrm>
            <a:off x="1968650" y="2318299"/>
            <a:ext cx="825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Welcome Paderborn ist eine Initiative vom SC Aleviten Paderborn e. V.</a:t>
            </a:r>
          </a:p>
        </p:txBody>
      </p:sp>
    </p:spTree>
    <p:extLst>
      <p:ext uri="{BB962C8B-B14F-4D97-AF65-F5344CB8AC3E}">
        <p14:creationId xmlns:p14="http://schemas.microsoft.com/office/powerpoint/2010/main" val="204984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E1A3A10-9FFE-9B85-5AC0-07AACE7E1F8A}"/>
              </a:ext>
            </a:extLst>
          </p:cNvPr>
          <p:cNvSpPr txBox="1"/>
          <p:nvPr/>
        </p:nvSpPr>
        <p:spPr>
          <a:xfrm>
            <a:off x="830232" y="434566"/>
            <a:ext cx="10531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Wir bieten besonders schutzbedürftigen Flüchtlingen eine Lebensperspektive.</a:t>
            </a:r>
            <a:br>
              <a:rPr lang="de-DE" sz="2000" dirty="0"/>
            </a:br>
            <a:r>
              <a:rPr lang="de-DE" sz="2000" dirty="0"/>
              <a:t>Eine intensive Vorbereitung und Betreuung die längerfristig sicher gestellt ist sorgt für ein</a:t>
            </a:r>
            <a:br>
              <a:rPr lang="de-DE" sz="2000" dirty="0"/>
            </a:br>
            <a:r>
              <a:rPr lang="de-DE" sz="2000" dirty="0"/>
              <a:t>eigenverantwortliches Leben in ihrer neuen Heimat.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6CA7EDF5-5B4C-6347-34B9-CF4761827CF6}"/>
              </a:ext>
            </a:extLst>
          </p:cNvPr>
          <p:cNvSpPr/>
          <p:nvPr/>
        </p:nvSpPr>
        <p:spPr>
          <a:xfrm>
            <a:off x="1600354" y="5162892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Sprachkurse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9F7AFE70-9602-FF67-1923-27219D384F2F}"/>
              </a:ext>
            </a:extLst>
          </p:cNvPr>
          <p:cNvSpPr/>
          <p:nvPr/>
        </p:nvSpPr>
        <p:spPr>
          <a:xfrm>
            <a:off x="4009179" y="5162894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Schule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245F7EAA-AB28-FFFC-BC7D-EC7BB0E46F16}"/>
              </a:ext>
            </a:extLst>
          </p:cNvPr>
          <p:cNvSpPr/>
          <p:nvPr/>
        </p:nvSpPr>
        <p:spPr>
          <a:xfrm>
            <a:off x="6418004" y="5162893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Ausbildung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87EE3E52-0B62-45E6-47A2-77023DD7DF11}"/>
              </a:ext>
            </a:extLst>
          </p:cNvPr>
          <p:cNvSpPr/>
          <p:nvPr/>
        </p:nvSpPr>
        <p:spPr>
          <a:xfrm>
            <a:off x="8826829" y="5162894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Beruf</a:t>
            </a:r>
          </a:p>
        </p:txBody>
      </p:sp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8DD96580-ADAA-31A4-3BF3-7C5EB40FEE9C}"/>
              </a:ext>
            </a:extLst>
          </p:cNvPr>
          <p:cNvSpPr/>
          <p:nvPr/>
        </p:nvSpPr>
        <p:spPr>
          <a:xfrm>
            <a:off x="1600354" y="3595830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Kranken-kasse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0E0779CB-A4D1-1D17-76BA-D78781084B97}"/>
              </a:ext>
            </a:extLst>
          </p:cNvPr>
          <p:cNvSpPr/>
          <p:nvPr/>
        </p:nvSpPr>
        <p:spPr>
          <a:xfrm>
            <a:off x="4009179" y="3595834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Jobcenter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B5E0C126-53AC-B6B9-3813-70E71D9607B7}"/>
              </a:ext>
            </a:extLst>
          </p:cNvPr>
          <p:cNvSpPr/>
          <p:nvPr/>
        </p:nvSpPr>
        <p:spPr>
          <a:xfrm>
            <a:off x="6418004" y="3595833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Ausländer-amt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553D3CC2-66E1-C440-DA9C-F919411DDB30}"/>
              </a:ext>
            </a:extLst>
          </p:cNvPr>
          <p:cNvSpPr/>
          <p:nvPr/>
        </p:nvSpPr>
        <p:spPr>
          <a:xfrm>
            <a:off x="8826829" y="3595834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Gesundheit</a:t>
            </a:r>
            <a:br>
              <a:rPr lang="de-DE" sz="1400" dirty="0"/>
            </a:br>
            <a:r>
              <a:rPr lang="de-DE" sz="1400" dirty="0"/>
              <a:t>Sport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2A040410-DBA0-66AE-AC9E-CB1385D4D341}"/>
              </a:ext>
            </a:extLst>
          </p:cNvPr>
          <p:cNvSpPr/>
          <p:nvPr/>
        </p:nvSpPr>
        <p:spPr>
          <a:xfrm>
            <a:off x="1600354" y="2028769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Schulungen </a:t>
            </a:r>
            <a:br>
              <a:rPr lang="de-DE" sz="1400" dirty="0"/>
            </a:br>
            <a:r>
              <a:rPr lang="de-DE" sz="1400" dirty="0"/>
              <a:t>Ehrenamt</a:t>
            </a: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90A3C974-E7EE-FA99-F06B-708329B61D50}"/>
              </a:ext>
            </a:extLst>
          </p:cNvPr>
          <p:cNvSpPr/>
          <p:nvPr/>
        </p:nvSpPr>
        <p:spPr>
          <a:xfrm>
            <a:off x="4009179" y="2028769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Wohnungs-suche</a:t>
            </a: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ACBEBCC0-216B-F5E5-5B08-8D857D136147}"/>
              </a:ext>
            </a:extLst>
          </p:cNvPr>
          <p:cNvSpPr/>
          <p:nvPr/>
        </p:nvSpPr>
        <p:spPr>
          <a:xfrm>
            <a:off x="6418004" y="2028769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Einrichtung</a:t>
            </a:r>
            <a:br>
              <a:rPr lang="de-DE" sz="1400" dirty="0"/>
            </a:br>
            <a:r>
              <a:rPr lang="de-DE" sz="1400" dirty="0"/>
              <a:t>Renovierung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F4234228-4133-3136-71E1-517167D41F1E}"/>
              </a:ext>
            </a:extLst>
          </p:cNvPr>
          <p:cNvSpPr/>
          <p:nvPr/>
        </p:nvSpPr>
        <p:spPr>
          <a:xfrm>
            <a:off x="8826829" y="2028769"/>
            <a:ext cx="1761028" cy="731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Behörden-gänge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08896F-C695-E169-7FB4-0E0EE71D768A}"/>
              </a:ext>
            </a:extLst>
          </p:cNvPr>
          <p:cNvSpPr txBox="1"/>
          <p:nvPr/>
        </p:nvSpPr>
        <p:spPr>
          <a:xfrm>
            <a:off x="3735033" y="6310267"/>
            <a:ext cx="472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365 Tage, 24/7 Ehrenamtliches Engagement</a:t>
            </a:r>
          </a:p>
        </p:txBody>
      </p:sp>
    </p:spTree>
    <p:extLst>
      <p:ext uri="{BB962C8B-B14F-4D97-AF65-F5344CB8AC3E}">
        <p14:creationId xmlns:p14="http://schemas.microsoft.com/office/powerpoint/2010/main" val="242173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1B79BF-EAC5-15C0-CD32-9126DA04C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B10DFA-095C-5D7F-1A83-45ADA4BFFC96}"/>
              </a:ext>
            </a:extLst>
          </p:cNvPr>
          <p:cNvSpPr txBox="1"/>
          <p:nvPr/>
        </p:nvSpPr>
        <p:spPr>
          <a:xfrm>
            <a:off x="3993502" y="6044440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Als die </a:t>
            </a:r>
            <a:r>
              <a:rPr lang="de-DE" dirty="0" err="1"/>
              <a:t>NesT</a:t>
            </a:r>
            <a:r>
              <a:rPr lang="de-DE" dirty="0"/>
              <a:t>-Familie bei uns ankam,</a:t>
            </a:r>
            <a:br>
              <a:rPr lang="de-DE" dirty="0"/>
            </a:br>
            <a:r>
              <a:rPr lang="de-DE" dirty="0"/>
              <a:t>haben wir sie alle gemeinsam begrüßt.</a:t>
            </a:r>
          </a:p>
        </p:txBody>
      </p:sp>
    </p:spTree>
    <p:extLst>
      <p:ext uri="{BB962C8B-B14F-4D97-AF65-F5344CB8AC3E}">
        <p14:creationId xmlns:p14="http://schemas.microsoft.com/office/powerpoint/2010/main" val="35311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5AF34D-9D00-1477-C61F-79DA35AC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15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2F096B-13BC-88E2-7DC9-6D14349BAD70}"/>
              </a:ext>
            </a:extLst>
          </p:cNvPr>
          <p:cNvSpPr txBox="1"/>
          <p:nvPr/>
        </p:nvSpPr>
        <p:spPr>
          <a:xfrm>
            <a:off x="2461255" y="5930020"/>
            <a:ext cx="720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erste gemeinsame Frühstück im Vereinsheim (mit Kamerateam)</a:t>
            </a:r>
          </a:p>
        </p:txBody>
      </p:sp>
    </p:spTree>
    <p:extLst>
      <p:ext uri="{BB962C8B-B14F-4D97-AF65-F5344CB8AC3E}">
        <p14:creationId xmlns:p14="http://schemas.microsoft.com/office/powerpoint/2010/main" val="27445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595AD57-D69A-E268-817E-135B8584B530}"/>
              </a:ext>
            </a:extLst>
          </p:cNvPr>
          <p:cNvSpPr txBox="1"/>
          <p:nvPr/>
        </p:nvSpPr>
        <p:spPr>
          <a:xfrm>
            <a:off x="751301" y="1036563"/>
            <a:ext cx="1068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In enger Zusammenarbeit mit der Bundesregierung, UNHCR, Zivilgesellschaftliche</a:t>
            </a:r>
            <a:br>
              <a:rPr lang="de-DE" sz="2000" dirty="0"/>
            </a:br>
            <a:r>
              <a:rPr lang="de-DE" sz="2000" dirty="0"/>
              <a:t>Kontaktstelle, Caritas, Rotes Kreuz und der Evangelischen Kirche von Westfalen durften wir</a:t>
            </a:r>
            <a:br>
              <a:rPr lang="de-DE" sz="2000" dirty="0"/>
            </a:br>
            <a:r>
              <a:rPr lang="de-DE" sz="2000" dirty="0" err="1"/>
              <a:t>Ardo</a:t>
            </a:r>
            <a:r>
              <a:rPr lang="de-DE" sz="2000" dirty="0"/>
              <a:t>, Abdullahi, Fadumo, Mohamed und Aisha hier in Paderborn empfangen.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AE9BD9F-C2E1-FB38-57E9-D449A70347AE}"/>
              </a:ext>
            </a:extLst>
          </p:cNvPr>
          <p:cNvSpPr txBox="1"/>
          <p:nvPr/>
        </p:nvSpPr>
        <p:spPr>
          <a:xfrm>
            <a:off x="1338287" y="3022453"/>
            <a:ext cx="9515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Voraussetzung des Projektes ist die Suche einer Wohnung und die Übernahme der</a:t>
            </a:r>
            <a:br>
              <a:rPr lang="de-DE" sz="2000" dirty="0"/>
            </a:br>
            <a:r>
              <a:rPr lang="de-DE" sz="2000" dirty="0"/>
              <a:t>Netto-Kaltmiete für 2 Jahre.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DC4744-5C56-8260-9639-598461CFF189}"/>
              </a:ext>
            </a:extLst>
          </p:cNvPr>
          <p:cNvSpPr txBox="1"/>
          <p:nvPr/>
        </p:nvSpPr>
        <p:spPr>
          <a:xfrm>
            <a:off x="533708" y="4700566"/>
            <a:ext cx="11124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Dafür haben wir Spenden gesammelt, unterstützt hat uns zusätzlich die Evangelische</a:t>
            </a:r>
            <a:br>
              <a:rPr lang="de-DE" sz="2000" dirty="0"/>
            </a:br>
            <a:r>
              <a:rPr lang="de-DE" sz="2000" dirty="0"/>
              <a:t>Kirche von Westfalen und die Egidius-Braun-Stiftung, ohne die finanzielle Unterstützung hätten</a:t>
            </a:r>
            <a:br>
              <a:rPr lang="de-DE" sz="2000" dirty="0"/>
            </a:br>
            <a:r>
              <a:rPr lang="de-DE" sz="2000" dirty="0"/>
              <a:t>wir das Projekt nicht umsetzen können.</a:t>
            </a:r>
          </a:p>
        </p:txBody>
      </p:sp>
    </p:spTree>
    <p:extLst>
      <p:ext uri="{BB962C8B-B14F-4D97-AF65-F5344CB8AC3E}">
        <p14:creationId xmlns:p14="http://schemas.microsoft.com/office/powerpoint/2010/main" val="46479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FA13C56F-EE4D-CEFB-2DAB-67ACD4B25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5" y="452438"/>
            <a:ext cx="4208594" cy="5953125"/>
          </a:xfrm>
          <a:prstGeom prst="rect">
            <a:avLst/>
          </a:prstGeom>
        </p:spPr>
      </p:pic>
      <p:pic>
        <p:nvPicPr>
          <p:cNvPr id="5" name="Grafik 4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CC55CB8B-83CB-7178-77DB-CAA36D9C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08"/>
            <a:ext cx="8153399" cy="59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9EA64C7E-0CED-7EC6-1F45-38D2F03C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889EF8-8381-FBCF-D30E-301EFBDBC986}"/>
              </a:ext>
            </a:extLst>
          </p:cNvPr>
          <p:cNvSpPr txBox="1"/>
          <p:nvPr/>
        </p:nvSpPr>
        <p:spPr>
          <a:xfrm>
            <a:off x="3791523" y="6182552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Mit der </a:t>
            </a:r>
            <a:r>
              <a:rPr lang="de-DE" sz="2400" dirty="0" err="1"/>
              <a:t>NesT</a:t>
            </a:r>
            <a:r>
              <a:rPr lang="de-DE" sz="2400" dirty="0"/>
              <a:t>-Familie im Stadion</a:t>
            </a:r>
          </a:p>
        </p:txBody>
      </p:sp>
    </p:spTree>
    <p:extLst>
      <p:ext uri="{BB962C8B-B14F-4D97-AF65-F5344CB8AC3E}">
        <p14:creationId xmlns:p14="http://schemas.microsoft.com/office/powerpoint/2010/main" val="3177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3539A8-0967-968C-8B30-F3AF9196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EA4C4E-1A6E-49FA-A9FF-F3AA4EF818FD}"/>
              </a:ext>
            </a:extLst>
          </p:cNvPr>
          <p:cNvSpPr txBox="1"/>
          <p:nvPr/>
        </p:nvSpPr>
        <p:spPr>
          <a:xfrm>
            <a:off x="3160548" y="6276159"/>
            <a:ext cx="587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Unsere </a:t>
            </a:r>
            <a:r>
              <a:rPr lang="de-DE" dirty="0" err="1"/>
              <a:t>NesT</a:t>
            </a:r>
            <a:r>
              <a:rPr lang="de-DE" dirty="0"/>
              <a:t>-Familie beim Besuch im Paderborner Dom</a:t>
            </a:r>
          </a:p>
        </p:txBody>
      </p:sp>
    </p:spTree>
    <p:extLst>
      <p:ext uri="{BB962C8B-B14F-4D97-AF65-F5344CB8AC3E}">
        <p14:creationId xmlns:p14="http://schemas.microsoft.com/office/powerpoint/2010/main" val="9901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418</Words>
  <Application>Microsoft Office PowerPoint</Application>
  <PresentationFormat>Breitbild</PresentationFormat>
  <Paragraphs>41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 Aleviten Paderborn1</dc:creator>
  <cp:lastModifiedBy>SC Aleviten</cp:lastModifiedBy>
  <cp:revision>2</cp:revision>
  <dcterms:created xsi:type="dcterms:W3CDTF">2022-09-21T12:07:01Z</dcterms:created>
  <dcterms:modified xsi:type="dcterms:W3CDTF">2023-04-17T11:42:47Z</dcterms:modified>
</cp:coreProperties>
</file>